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70" r:id="rId6"/>
    <p:sldId id="269" r:id="rId7"/>
    <p:sldId id="268" r:id="rId8"/>
    <p:sldId id="267" r:id="rId9"/>
    <p:sldId id="266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9E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736F1-007C-4493-95C4-D7C5CD26B90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154A2-EA1A-4742-BAAB-59053BAE2E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3990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154A2-EA1A-4742-BAAB-59053BAE2E9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2108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172D-6A33-4209-B70B-01910B50FD86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4056-5FFF-46BD-B43D-608EBB03D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6553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172D-6A33-4209-B70B-01910B50FD86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4056-5FFF-46BD-B43D-608EBB03D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4652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172D-6A33-4209-B70B-01910B50FD86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4056-5FFF-46BD-B43D-608EBB03D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9671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172D-6A33-4209-B70B-01910B50FD86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4056-5FFF-46BD-B43D-608EBB03D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187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172D-6A33-4209-B70B-01910B50FD86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4056-5FFF-46BD-B43D-608EBB03D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632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172D-6A33-4209-B70B-01910B50FD86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4056-5FFF-46BD-B43D-608EBB03D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99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172D-6A33-4209-B70B-01910B50FD86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4056-5FFF-46BD-B43D-608EBB03D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9967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172D-6A33-4209-B70B-01910B50FD86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4056-5FFF-46BD-B43D-608EBB03D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207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172D-6A33-4209-B70B-01910B50FD86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4056-5FFF-46BD-B43D-608EBB03D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3607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172D-6A33-4209-B70B-01910B50FD86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4056-5FFF-46BD-B43D-608EBB03D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0851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172D-6A33-4209-B70B-01910B50FD86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4056-5FFF-46BD-B43D-608EBB03D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69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172D-6A33-4209-B70B-01910B50FD86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54056-5FFF-46BD-B43D-608EBB03D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50737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обработка текстовой информации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074" b="72"/>
          <a:stretch/>
        </p:blipFill>
        <p:spPr bwMode="auto">
          <a:xfrm>
            <a:off x="0" y="-64394"/>
            <a:ext cx="12192000" cy="692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3848" y="671602"/>
            <a:ext cx="9144000" cy="2387600"/>
          </a:xfrm>
        </p:spPr>
        <p:txBody>
          <a:bodyPr>
            <a:noAutofit/>
          </a:bodyPr>
          <a:lstStyle/>
          <a:p>
            <a:r>
              <a:rPr lang="ru-RU" sz="7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текстовой информации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36768" y="4342573"/>
            <a:ext cx="3953814" cy="2515427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Студентка группы ПНК-22</a:t>
            </a:r>
          </a:p>
          <a:p>
            <a:r>
              <a:rPr lang="ru-RU" sz="320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Данилова А.В.</a:t>
            </a:r>
          </a:p>
          <a:p>
            <a:endParaRPr lang="ru-RU" sz="320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1527137" y="6170011"/>
            <a:ext cx="563445" cy="52090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79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0126" y="365125"/>
            <a:ext cx="9803673" cy="1325563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2">
                    <a:lumMod val="75000"/>
                  </a:schemeClr>
                </a:solidFill>
              </a:rPr>
              <a:t>Списки в текстовом процессоре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Нумерованный 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Маркированный 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Многоуровневый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3722" y="1315244"/>
            <a:ext cx="5715000" cy="5372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012" y="3541010"/>
            <a:ext cx="4961565" cy="2770890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11538857" y="6176963"/>
            <a:ext cx="508690" cy="52120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10781211" y="6176962"/>
            <a:ext cx="572588" cy="4964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0593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7593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Текстовый процессор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Виды текстовых процессоров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Примеры текстовых процессоров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Основные инструменты текстового процессора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Параметры символов в текстовом процессоре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Параметры абзацев в текстовом процессоре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Параметры страницы в текстовом процессоре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Списки в текстовом процессоре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1564982" y="6200502"/>
            <a:ext cx="485067" cy="45719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10920548" y="6200502"/>
            <a:ext cx="502485" cy="45719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0255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&quot;майкрософт ворд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253"/>
          <a:stretch/>
        </p:blipFill>
        <p:spPr bwMode="auto">
          <a:xfrm>
            <a:off x="0" y="19318"/>
            <a:ext cx="12192000" cy="683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8501" y="146184"/>
            <a:ext cx="7812110" cy="1325563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Текстовый процессор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167" y="1823993"/>
            <a:ext cx="775578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Текстовый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процеессор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компьютерная программа, используемая для написания и модификации документов, компоновки макета текста и предварительного просмотра документов в том виде, в котором они будут напечатаны.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6121" y="1471747"/>
            <a:ext cx="4126046" cy="4126046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11625284" y="6287587"/>
            <a:ext cx="496389" cy="46590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0972799" y="6287586"/>
            <a:ext cx="499393" cy="46151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10310611" y="6287586"/>
            <a:ext cx="509096" cy="46151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8462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7246" y="365125"/>
            <a:ext cx="9718766" cy="1325563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текстовых процессоров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1. Простейшие </a:t>
            </a:r>
            <a:r>
              <a:rPr lang="ru-RU" dirty="0"/>
              <a:t>представляют собой одну программу.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2. Мощные </a:t>
            </a:r>
            <a:r>
              <a:rPr lang="ru-RU" dirty="0"/>
              <a:t>могут включать дополнительные программы, библиотеки, утилиты.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Картинки по запросу &quot;текстовой процессор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5" t="4286" r="2945" b="3506"/>
          <a:stretch/>
        </p:blipFill>
        <p:spPr bwMode="auto">
          <a:xfrm>
            <a:off x="261257" y="3474720"/>
            <a:ext cx="5590903" cy="309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&quot;текстовой процессор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4546" y="3610790"/>
            <a:ext cx="382905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11504023" y="6176963"/>
            <a:ext cx="554736" cy="52120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0813596" y="6176963"/>
            <a:ext cx="513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0206445" y="6169587"/>
            <a:ext cx="518541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3080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2742" y="365125"/>
            <a:ext cx="10091057" cy="1325563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chemeClr val="accent2">
                    <a:lumMod val="75000"/>
                  </a:schemeClr>
                </a:solidFill>
              </a:rPr>
              <a:t>Примеры текстовых процессоров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MS Word</a:t>
            </a:r>
            <a:endParaRPr lang="ru-RU" dirty="0"/>
          </a:p>
          <a:p>
            <a:r>
              <a:rPr lang="en-US" dirty="0" err="1"/>
              <a:t>LibreOffice</a:t>
            </a:r>
            <a:r>
              <a:rPr lang="en-US" dirty="0"/>
              <a:t> Writer</a:t>
            </a:r>
            <a:endParaRPr lang="ru-RU" dirty="0"/>
          </a:p>
          <a:p>
            <a:r>
              <a:rPr lang="en-US" dirty="0" err="1"/>
              <a:t>ChiWriter</a:t>
            </a:r>
            <a:r>
              <a:rPr lang="en-US" dirty="0"/>
              <a:t>  </a:t>
            </a:r>
            <a:endParaRPr lang="ru-RU" dirty="0"/>
          </a:p>
          <a:p>
            <a:r>
              <a:rPr lang="en-US" dirty="0"/>
              <a:t>WordPerfect</a:t>
            </a:r>
            <a:endParaRPr lang="ru-RU" dirty="0"/>
          </a:p>
          <a:p>
            <a:r>
              <a:rPr lang="en-US" dirty="0"/>
              <a:t>Lotus WordPro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2006" y="1690688"/>
            <a:ext cx="2590800" cy="2590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6978" y="1503454"/>
            <a:ext cx="2778034" cy="27780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8270" y="3553097"/>
            <a:ext cx="3043664" cy="3013166"/>
          </a:xfrm>
          <a:prstGeom prst="rect">
            <a:avLst/>
          </a:prstGeom>
        </p:spPr>
      </p:pic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11469189" y="6176963"/>
            <a:ext cx="510322" cy="472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10824753" y="6176963"/>
            <a:ext cx="529045" cy="472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10171610" y="6176963"/>
            <a:ext cx="537751" cy="472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1518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инструменты текстового           				процессора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759" y="1870013"/>
            <a:ext cx="11461073" cy="4921404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команды для работы с файлами, а также настройки параметров страницы.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команды редактирования текста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команды, позволяющие управлять отображением окна программы и документа на экране ПК.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Вставка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команды для вставки в текстовый документ объектов иной природы, например, графики, звука, видео и проч.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команды форматирования документа.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команды создания и редактирования таблиц.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обширная справочная информация, включая контекстную помощь и советы Помощника.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11591107" y="6287587"/>
            <a:ext cx="450233" cy="41539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0964091" y="6287586"/>
            <a:ext cx="499508" cy="41539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10337073" y="6287585"/>
            <a:ext cx="499509" cy="41539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6029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9192" y="2143125"/>
            <a:ext cx="6410325" cy="47148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6251" y="365125"/>
            <a:ext cx="9777549" cy="1325563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символов в текстовом                			процессоре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94063" y="1816917"/>
            <a:ext cx="10515600" cy="4351338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шрифта. Он определяет внешний вид символов текста.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размера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шрифта. Размер шрифта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высоту и ширину символов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текста.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цвета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шрифта.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начертания. Оно определяет особенности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внешнего вида символов текста.</a:t>
            </a:r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11530149" y="6168255"/>
            <a:ext cx="502484" cy="52120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10833463" y="6168255"/>
            <a:ext cx="5974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10110651" y="6168255"/>
            <a:ext cx="623534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9311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абзацев в текстовом 			    процессоре</a:t>
            </a:r>
            <a:endParaRPr lang="ru-RU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9195" y="2287179"/>
            <a:ext cx="10515600" cy="4351338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выравнивания.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Межстрочный интервал. 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строка. Отступ.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Интервалы Перед и После.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Отступы Левый и Правый.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7988" y="2667000"/>
            <a:ext cx="7143750" cy="4191000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1443063" y="6226629"/>
            <a:ext cx="589570" cy="52163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0711542" y="6226629"/>
            <a:ext cx="552805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9962606" y="6226629"/>
            <a:ext cx="570220" cy="54492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1837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5253" y="1912711"/>
            <a:ext cx="4876800" cy="4876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726" y="365125"/>
            <a:ext cx="10718073" cy="1325563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страниц в текстовом 				процессоре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размера бумаги.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полей страницы.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зеркальных полей для четных и нечетных страниц.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и заливка страницы. 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полей переплета для брошюрованного текста</a:t>
            </a:r>
            <a:r>
              <a:rPr lang="ru-RU" dirty="0"/>
              <a:t>. </a:t>
            </a: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1481596" y="6176963"/>
            <a:ext cx="600457" cy="50248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0728959" y="6176963"/>
            <a:ext cx="624839" cy="50248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10000705" y="6176963"/>
            <a:ext cx="600455" cy="50248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0443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</TotalTime>
  <Words>351</Words>
  <Application>Microsoft Office PowerPoint</Application>
  <PresentationFormat>Произвольный</PresentationFormat>
  <Paragraphs>53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Обработка текстовой информации</vt:lpstr>
      <vt:lpstr>Содержание:</vt:lpstr>
      <vt:lpstr>Текстовый процессор</vt:lpstr>
      <vt:lpstr>Виды текстовых процессоров</vt:lpstr>
      <vt:lpstr>Примеры текстовых процессоров</vt:lpstr>
      <vt:lpstr>Основные инструменты текстового               процессора</vt:lpstr>
      <vt:lpstr>Параметры символов в текстовом                   процессоре</vt:lpstr>
      <vt:lpstr>Параметры абзацев в текстовом        процессоре</vt:lpstr>
      <vt:lpstr>Параметры страниц в текстовом     процессоре</vt:lpstr>
      <vt:lpstr>Списки в текстовом процессоре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Обработка текстовой информации</dc:title>
  <dc:creator>меркулов богдан</dc:creator>
  <cp:lastModifiedBy>user</cp:lastModifiedBy>
  <cp:revision>15</cp:revision>
  <dcterms:created xsi:type="dcterms:W3CDTF">2020-02-17T11:29:49Z</dcterms:created>
  <dcterms:modified xsi:type="dcterms:W3CDTF">2020-06-04T00:49:01Z</dcterms:modified>
</cp:coreProperties>
</file>